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League Spartan" panose="020B0604020202020204" charset="0"/>
      <p:regular r:id="rId11"/>
    </p:embeddedFont>
    <p:embeddedFont>
      <p:font typeface="Open Sauce" panose="020B0604020202020204" charset="0"/>
      <p:regular r:id="rId12"/>
    </p:embeddedFont>
    <p:embeddedFont>
      <p:font typeface="Open Sauce Bold" panose="020B0604020202020204" charset="0"/>
      <p:regular r:id="rId13"/>
    </p:embeddedFont>
    <p:embeddedFont>
      <p:font typeface="Open Sauce Italics" panose="020B0604020202020204" charset="0"/>
      <p:regular r:id="rId14"/>
    </p:embeddedFont>
    <p:embeddedFont>
      <p:font typeface="Open Sauce Light" panose="020B0604020202020204" charset="0"/>
      <p:regular r:id="rId15"/>
    </p:embeddedFont>
    <p:embeddedFont>
      <p:font typeface="Poppins Bold" panose="020B0604020202020204" charset="0"/>
      <p:regular r:id="rId16"/>
    </p:embeddedFont>
    <p:embeddedFont>
      <p:font typeface="Poppins Ultra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igma.com/proto/kJiI3aah5V2NJCnTwgeGqI/Design-Loomyl?node-id=118-2549&amp;t=Bx8jPNSlJA7M5tPZ-0&amp;scaling=min-zoom&amp;content-scaling=fixed&amp;page-id=118%3A254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hyperlink" Target="https://drive.google.com/file/d/12UFRjjNLlEpXCpgIKQ1IENHiEDVue3Cf/view?usp=shar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TextBox 3"/>
          <p:cNvSpPr txBox="1"/>
          <p:nvPr/>
        </p:nvSpPr>
        <p:spPr>
          <a:xfrm>
            <a:off x="12938218" y="8760827"/>
            <a:ext cx="4321082" cy="28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 Light"/>
              </a:rPr>
              <a:t>Direct by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8218" y="9095439"/>
            <a:ext cx="4321082" cy="29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Labioulus Team</a:t>
            </a:r>
          </a:p>
        </p:txBody>
      </p:sp>
      <p:sp>
        <p:nvSpPr>
          <p:cNvPr id="5" name="AutoShape 5"/>
          <p:cNvSpPr/>
          <p:nvPr/>
        </p:nvSpPr>
        <p:spPr>
          <a:xfrm>
            <a:off x="8556216" y="1749578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6" name="Group 6"/>
          <p:cNvGrpSpPr/>
          <p:nvPr/>
        </p:nvGrpSpPr>
        <p:grpSpPr>
          <a:xfrm>
            <a:off x="3292520" y="2510008"/>
            <a:ext cx="11702959" cy="7543533"/>
            <a:chOff x="0" y="0"/>
            <a:chExt cx="15603946" cy="100580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03946" cy="10058043"/>
            </a:xfrm>
            <a:custGeom>
              <a:avLst/>
              <a:gdLst/>
              <a:ahLst/>
              <a:cxnLst/>
              <a:rect l="l" t="t" r="r" b="b"/>
              <a:pathLst>
                <a:path w="15603946" h="10058043">
                  <a:moveTo>
                    <a:pt x="0" y="0"/>
                  </a:moveTo>
                  <a:lnTo>
                    <a:pt x="15603946" y="0"/>
                  </a:lnTo>
                  <a:lnTo>
                    <a:pt x="15603946" y="10058043"/>
                  </a:lnTo>
                  <a:lnTo>
                    <a:pt x="0" y="1005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1936480" y="495423"/>
              <a:ext cx="11390826" cy="7116670"/>
              <a:chOff x="0" y="0"/>
              <a:chExt cx="1211836" cy="75712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11836" cy="757121"/>
              </a:xfrm>
              <a:custGeom>
                <a:avLst/>
                <a:gdLst/>
                <a:ahLst/>
                <a:cxnLst/>
                <a:rect l="l" t="t" r="r" b="b"/>
                <a:pathLst>
                  <a:path w="1211836" h="757121">
                    <a:moveTo>
                      <a:pt x="0" y="0"/>
                    </a:moveTo>
                    <a:lnTo>
                      <a:pt x="1211836" y="0"/>
                    </a:lnTo>
                    <a:lnTo>
                      <a:pt x="1211836" y="757121"/>
                    </a:lnTo>
                    <a:lnTo>
                      <a:pt x="0" y="757121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320284"/>
                </a:stretch>
              </a:blip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4819304" y="2004763"/>
            <a:ext cx="8649392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Italics"/>
              </a:rPr>
              <a:t>“Loomyl Peduli Ibu Hamil”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39940" y="825084"/>
            <a:ext cx="8703084" cy="953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</a:rPr>
              <a:t>LOOMYL LAUNCH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857322" y="929859"/>
            <a:ext cx="3400425" cy="504825"/>
          </a:xfrm>
          <a:custGeom>
            <a:avLst/>
            <a:gdLst/>
            <a:ahLst/>
            <a:cxnLst/>
            <a:rect l="l" t="t" r="r" b="b"/>
            <a:pathLst>
              <a:path w="3400425" h="504825">
                <a:moveTo>
                  <a:pt x="0" y="0"/>
                </a:moveTo>
                <a:lnTo>
                  <a:pt x="3400425" y="0"/>
                </a:lnTo>
                <a:lnTo>
                  <a:pt x="3400425" y="504825"/>
                </a:lnTo>
                <a:lnTo>
                  <a:pt x="0" y="504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22299" y="703389"/>
            <a:ext cx="1910766" cy="957765"/>
          </a:xfrm>
          <a:custGeom>
            <a:avLst/>
            <a:gdLst/>
            <a:ahLst/>
            <a:cxnLst/>
            <a:rect l="l" t="t" r="r" b="b"/>
            <a:pathLst>
              <a:path w="1910766" h="957765">
                <a:moveTo>
                  <a:pt x="0" y="0"/>
                </a:moveTo>
                <a:lnTo>
                  <a:pt x="1910766" y="0"/>
                </a:lnTo>
                <a:lnTo>
                  <a:pt x="1910766" y="957765"/>
                </a:lnTo>
                <a:lnTo>
                  <a:pt x="0" y="957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196" t="-95273" r="-21619" b="-89647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AutoShape 3"/>
          <p:cNvSpPr/>
          <p:nvPr/>
        </p:nvSpPr>
        <p:spPr>
          <a:xfrm>
            <a:off x="8556216" y="1848419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Freeform 4"/>
          <p:cNvSpPr/>
          <p:nvPr/>
        </p:nvSpPr>
        <p:spPr>
          <a:xfrm>
            <a:off x="822299" y="703389"/>
            <a:ext cx="1910766" cy="957765"/>
          </a:xfrm>
          <a:custGeom>
            <a:avLst/>
            <a:gdLst/>
            <a:ahLst/>
            <a:cxnLst/>
            <a:rect l="l" t="t" r="r" b="b"/>
            <a:pathLst>
              <a:path w="1910766" h="957765">
                <a:moveTo>
                  <a:pt x="0" y="0"/>
                </a:moveTo>
                <a:lnTo>
                  <a:pt x="1910766" y="0"/>
                </a:lnTo>
                <a:lnTo>
                  <a:pt x="1910766" y="957765"/>
                </a:lnTo>
                <a:lnTo>
                  <a:pt x="0" y="957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96" t="-95273" r="-21619" b="-8964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57322" y="929859"/>
            <a:ext cx="3400425" cy="504825"/>
          </a:xfrm>
          <a:custGeom>
            <a:avLst/>
            <a:gdLst/>
            <a:ahLst/>
            <a:cxnLst/>
            <a:rect l="l" t="t" r="r" b="b"/>
            <a:pathLst>
              <a:path w="3400425" h="504825">
                <a:moveTo>
                  <a:pt x="0" y="0"/>
                </a:moveTo>
                <a:lnTo>
                  <a:pt x="3400425" y="0"/>
                </a:lnTo>
                <a:lnTo>
                  <a:pt x="3400425" y="504825"/>
                </a:lnTo>
                <a:lnTo>
                  <a:pt x="0" y="504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657495" y="2940205"/>
            <a:ext cx="1903968" cy="2287174"/>
            <a:chOff x="0" y="0"/>
            <a:chExt cx="698285" cy="8388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285" cy="838826"/>
            </a:xfrm>
            <a:custGeom>
              <a:avLst/>
              <a:gdLst/>
              <a:ahLst/>
              <a:cxnLst/>
              <a:rect l="l" t="t" r="r" b="b"/>
              <a:pathLst>
                <a:path w="698285" h="838826">
                  <a:moveTo>
                    <a:pt x="93523" y="0"/>
                  </a:moveTo>
                  <a:lnTo>
                    <a:pt x="604762" y="0"/>
                  </a:lnTo>
                  <a:cubicBezTo>
                    <a:pt x="629566" y="0"/>
                    <a:pt x="653354" y="9853"/>
                    <a:pt x="670893" y="27392"/>
                  </a:cubicBezTo>
                  <a:cubicBezTo>
                    <a:pt x="688432" y="44931"/>
                    <a:pt x="698285" y="68719"/>
                    <a:pt x="698285" y="93523"/>
                  </a:cubicBezTo>
                  <a:lnTo>
                    <a:pt x="698285" y="745304"/>
                  </a:lnTo>
                  <a:cubicBezTo>
                    <a:pt x="698285" y="770107"/>
                    <a:pt x="688432" y="793895"/>
                    <a:pt x="670893" y="811434"/>
                  </a:cubicBezTo>
                  <a:cubicBezTo>
                    <a:pt x="653354" y="828973"/>
                    <a:pt x="629566" y="838826"/>
                    <a:pt x="604762" y="838826"/>
                  </a:cubicBezTo>
                  <a:lnTo>
                    <a:pt x="93523" y="838826"/>
                  </a:lnTo>
                  <a:cubicBezTo>
                    <a:pt x="68719" y="838826"/>
                    <a:pt x="44931" y="828973"/>
                    <a:pt x="27392" y="811434"/>
                  </a:cubicBezTo>
                  <a:cubicBezTo>
                    <a:pt x="9853" y="793895"/>
                    <a:pt x="0" y="770107"/>
                    <a:pt x="0" y="745304"/>
                  </a:cubicBezTo>
                  <a:lnTo>
                    <a:pt x="0" y="93523"/>
                  </a:lnTo>
                  <a:cubicBezTo>
                    <a:pt x="0" y="68719"/>
                    <a:pt x="9853" y="44931"/>
                    <a:pt x="27392" y="27392"/>
                  </a:cubicBezTo>
                  <a:cubicBezTo>
                    <a:pt x="44931" y="9853"/>
                    <a:pt x="68719" y="0"/>
                    <a:pt x="93523" y="0"/>
                  </a:cubicBezTo>
                  <a:close/>
                </a:path>
              </a:pathLst>
            </a:custGeom>
            <a:blipFill>
              <a:blip r:embed="rId4"/>
              <a:stretch>
                <a:fillRect t="-19164" b="-2885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193794" y="2940205"/>
            <a:ext cx="1903968" cy="2287174"/>
            <a:chOff x="0" y="0"/>
            <a:chExt cx="698285" cy="8388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285" cy="838826"/>
            </a:xfrm>
            <a:custGeom>
              <a:avLst/>
              <a:gdLst/>
              <a:ahLst/>
              <a:cxnLst/>
              <a:rect l="l" t="t" r="r" b="b"/>
              <a:pathLst>
                <a:path w="698285" h="838826">
                  <a:moveTo>
                    <a:pt x="93523" y="0"/>
                  </a:moveTo>
                  <a:lnTo>
                    <a:pt x="604762" y="0"/>
                  </a:lnTo>
                  <a:cubicBezTo>
                    <a:pt x="629566" y="0"/>
                    <a:pt x="653354" y="9853"/>
                    <a:pt x="670893" y="27392"/>
                  </a:cubicBezTo>
                  <a:cubicBezTo>
                    <a:pt x="688432" y="44931"/>
                    <a:pt x="698285" y="68719"/>
                    <a:pt x="698285" y="93523"/>
                  </a:cubicBezTo>
                  <a:lnTo>
                    <a:pt x="698285" y="745304"/>
                  </a:lnTo>
                  <a:cubicBezTo>
                    <a:pt x="698285" y="770107"/>
                    <a:pt x="688432" y="793895"/>
                    <a:pt x="670893" y="811434"/>
                  </a:cubicBezTo>
                  <a:cubicBezTo>
                    <a:pt x="653354" y="828973"/>
                    <a:pt x="629566" y="838826"/>
                    <a:pt x="604762" y="838826"/>
                  </a:cubicBezTo>
                  <a:lnTo>
                    <a:pt x="93523" y="838826"/>
                  </a:lnTo>
                  <a:cubicBezTo>
                    <a:pt x="68719" y="838826"/>
                    <a:pt x="44931" y="828973"/>
                    <a:pt x="27392" y="811434"/>
                  </a:cubicBezTo>
                  <a:cubicBezTo>
                    <a:pt x="9853" y="793895"/>
                    <a:pt x="0" y="770107"/>
                    <a:pt x="0" y="745304"/>
                  </a:cubicBezTo>
                  <a:lnTo>
                    <a:pt x="0" y="93523"/>
                  </a:lnTo>
                  <a:cubicBezTo>
                    <a:pt x="0" y="68719"/>
                    <a:pt x="9853" y="44931"/>
                    <a:pt x="27392" y="27392"/>
                  </a:cubicBezTo>
                  <a:cubicBezTo>
                    <a:pt x="44931" y="9853"/>
                    <a:pt x="68719" y="0"/>
                    <a:pt x="93523" y="0"/>
                  </a:cubicBezTo>
                  <a:close/>
                </a:path>
              </a:pathLst>
            </a:custGeom>
            <a:blipFill>
              <a:blip r:embed="rId5"/>
              <a:stretch>
                <a:fillRect t="-8566" b="-3942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726537" y="2940205"/>
            <a:ext cx="1903968" cy="2287174"/>
            <a:chOff x="0" y="0"/>
            <a:chExt cx="698285" cy="8388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285" cy="838826"/>
            </a:xfrm>
            <a:custGeom>
              <a:avLst/>
              <a:gdLst/>
              <a:ahLst/>
              <a:cxnLst/>
              <a:rect l="l" t="t" r="r" b="b"/>
              <a:pathLst>
                <a:path w="698285" h="838826">
                  <a:moveTo>
                    <a:pt x="93523" y="0"/>
                  </a:moveTo>
                  <a:lnTo>
                    <a:pt x="604762" y="0"/>
                  </a:lnTo>
                  <a:cubicBezTo>
                    <a:pt x="629566" y="0"/>
                    <a:pt x="653354" y="9853"/>
                    <a:pt x="670893" y="27392"/>
                  </a:cubicBezTo>
                  <a:cubicBezTo>
                    <a:pt x="688432" y="44931"/>
                    <a:pt x="698285" y="68719"/>
                    <a:pt x="698285" y="93523"/>
                  </a:cubicBezTo>
                  <a:lnTo>
                    <a:pt x="698285" y="745304"/>
                  </a:lnTo>
                  <a:cubicBezTo>
                    <a:pt x="698285" y="770107"/>
                    <a:pt x="688432" y="793895"/>
                    <a:pt x="670893" y="811434"/>
                  </a:cubicBezTo>
                  <a:cubicBezTo>
                    <a:pt x="653354" y="828973"/>
                    <a:pt x="629566" y="838826"/>
                    <a:pt x="604762" y="838826"/>
                  </a:cubicBezTo>
                  <a:lnTo>
                    <a:pt x="93523" y="838826"/>
                  </a:lnTo>
                  <a:cubicBezTo>
                    <a:pt x="68719" y="838826"/>
                    <a:pt x="44931" y="828973"/>
                    <a:pt x="27392" y="811434"/>
                  </a:cubicBezTo>
                  <a:cubicBezTo>
                    <a:pt x="9853" y="793895"/>
                    <a:pt x="0" y="770107"/>
                    <a:pt x="0" y="745304"/>
                  </a:cubicBezTo>
                  <a:lnTo>
                    <a:pt x="0" y="93523"/>
                  </a:lnTo>
                  <a:cubicBezTo>
                    <a:pt x="0" y="68719"/>
                    <a:pt x="9853" y="44931"/>
                    <a:pt x="27392" y="27392"/>
                  </a:cubicBezTo>
                  <a:cubicBezTo>
                    <a:pt x="44931" y="9853"/>
                    <a:pt x="68719" y="0"/>
                    <a:pt x="93523" y="0"/>
                  </a:cubicBezTo>
                  <a:close/>
                </a:path>
              </a:pathLst>
            </a:custGeom>
            <a:blipFill>
              <a:blip r:embed="rId6"/>
              <a:stretch>
                <a:fillRect l="-6277" r="-627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659272" y="6365068"/>
            <a:ext cx="1903968" cy="2287174"/>
            <a:chOff x="0" y="0"/>
            <a:chExt cx="698285" cy="8388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285" cy="838826"/>
            </a:xfrm>
            <a:custGeom>
              <a:avLst/>
              <a:gdLst/>
              <a:ahLst/>
              <a:cxnLst/>
              <a:rect l="l" t="t" r="r" b="b"/>
              <a:pathLst>
                <a:path w="698285" h="838826">
                  <a:moveTo>
                    <a:pt x="93523" y="0"/>
                  </a:moveTo>
                  <a:lnTo>
                    <a:pt x="604762" y="0"/>
                  </a:lnTo>
                  <a:cubicBezTo>
                    <a:pt x="629566" y="0"/>
                    <a:pt x="653354" y="9853"/>
                    <a:pt x="670893" y="27392"/>
                  </a:cubicBezTo>
                  <a:cubicBezTo>
                    <a:pt x="688432" y="44931"/>
                    <a:pt x="698285" y="68719"/>
                    <a:pt x="698285" y="93523"/>
                  </a:cubicBezTo>
                  <a:lnTo>
                    <a:pt x="698285" y="745304"/>
                  </a:lnTo>
                  <a:cubicBezTo>
                    <a:pt x="698285" y="770107"/>
                    <a:pt x="688432" y="793895"/>
                    <a:pt x="670893" y="811434"/>
                  </a:cubicBezTo>
                  <a:cubicBezTo>
                    <a:pt x="653354" y="828973"/>
                    <a:pt x="629566" y="838826"/>
                    <a:pt x="604762" y="838826"/>
                  </a:cubicBezTo>
                  <a:lnTo>
                    <a:pt x="93523" y="838826"/>
                  </a:lnTo>
                  <a:cubicBezTo>
                    <a:pt x="68719" y="838826"/>
                    <a:pt x="44931" y="828973"/>
                    <a:pt x="27392" y="811434"/>
                  </a:cubicBezTo>
                  <a:cubicBezTo>
                    <a:pt x="9853" y="793895"/>
                    <a:pt x="0" y="770107"/>
                    <a:pt x="0" y="745304"/>
                  </a:cubicBezTo>
                  <a:lnTo>
                    <a:pt x="0" y="93523"/>
                  </a:lnTo>
                  <a:cubicBezTo>
                    <a:pt x="0" y="68719"/>
                    <a:pt x="9853" y="44931"/>
                    <a:pt x="27392" y="27392"/>
                  </a:cubicBezTo>
                  <a:cubicBezTo>
                    <a:pt x="44931" y="9853"/>
                    <a:pt x="68719" y="0"/>
                    <a:pt x="93523" y="0"/>
                  </a:cubicBezTo>
                  <a:close/>
                </a:path>
              </a:pathLst>
            </a:custGeom>
            <a:blipFill>
              <a:blip r:embed="rId7"/>
              <a:stretch>
                <a:fillRect l="-14896" t="-40446" r="-1163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8195571" y="6365068"/>
            <a:ext cx="1903968" cy="2287174"/>
            <a:chOff x="0" y="0"/>
            <a:chExt cx="698285" cy="8388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285" cy="838826"/>
            </a:xfrm>
            <a:custGeom>
              <a:avLst/>
              <a:gdLst/>
              <a:ahLst/>
              <a:cxnLst/>
              <a:rect l="l" t="t" r="r" b="b"/>
              <a:pathLst>
                <a:path w="698285" h="838826">
                  <a:moveTo>
                    <a:pt x="93523" y="0"/>
                  </a:moveTo>
                  <a:lnTo>
                    <a:pt x="604762" y="0"/>
                  </a:lnTo>
                  <a:cubicBezTo>
                    <a:pt x="629566" y="0"/>
                    <a:pt x="653354" y="9853"/>
                    <a:pt x="670893" y="27392"/>
                  </a:cubicBezTo>
                  <a:cubicBezTo>
                    <a:pt x="688432" y="44931"/>
                    <a:pt x="698285" y="68719"/>
                    <a:pt x="698285" y="93523"/>
                  </a:cubicBezTo>
                  <a:lnTo>
                    <a:pt x="698285" y="745304"/>
                  </a:lnTo>
                  <a:cubicBezTo>
                    <a:pt x="698285" y="770107"/>
                    <a:pt x="688432" y="793895"/>
                    <a:pt x="670893" y="811434"/>
                  </a:cubicBezTo>
                  <a:cubicBezTo>
                    <a:pt x="653354" y="828973"/>
                    <a:pt x="629566" y="838826"/>
                    <a:pt x="604762" y="838826"/>
                  </a:cubicBezTo>
                  <a:lnTo>
                    <a:pt x="93523" y="838826"/>
                  </a:lnTo>
                  <a:cubicBezTo>
                    <a:pt x="68719" y="838826"/>
                    <a:pt x="44931" y="828973"/>
                    <a:pt x="27392" y="811434"/>
                  </a:cubicBezTo>
                  <a:cubicBezTo>
                    <a:pt x="9853" y="793895"/>
                    <a:pt x="0" y="770107"/>
                    <a:pt x="0" y="745304"/>
                  </a:cubicBezTo>
                  <a:lnTo>
                    <a:pt x="0" y="93523"/>
                  </a:lnTo>
                  <a:cubicBezTo>
                    <a:pt x="0" y="68719"/>
                    <a:pt x="9853" y="44931"/>
                    <a:pt x="27392" y="27392"/>
                  </a:cubicBezTo>
                  <a:cubicBezTo>
                    <a:pt x="44931" y="9853"/>
                    <a:pt x="68719" y="0"/>
                    <a:pt x="93523" y="0"/>
                  </a:cubicBezTo>
                  <a:close/>
                </a:path>
              </a:pathLst>
            </a:custGeom>
            <a:blipFill>
              <a:blip r:embed="rId8"/>
              <a:stretch>
                <a:fillRect l="-78453" t="-23055" r="-84187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728315" y="6365068"/>
            <a:ext cx="1903968" cy="2287174"/>
            <a:chOff x="0" y="0"/>
            <a:chExt cx="698285" cy="8388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285" cy="838826"/>
            </a:xfrm>
            <a:custGeom>
              <a:avLst/>
              <a:gdLst/>
              <a:ahLst/>
              <a:cxnLst/>
              <a:rect l="l" t="t" r="r" b="b"/>
              <a:pathLst>
                <a:path w="698285" h="838826">
                  <a:moveTo>
                    <a:pt x="93523" y="0"/>
                  </a:moveTo>
                  <a:lnTo>
                    <a:pt x="604762" y="0"/>
                  </a:lnTo>
                  <a:cubicBezTo>
                    <a:pt x="629566" y="0"/>
                    <a:pt x="653354" y="9853"/>
                    <a:pt x="670893" y="27392"/>
                  </a:cubicBezTo>
                  <a:cubicBezTo>
                    <a:pt x="688432" y="44931"/>
                    <a:pt x="698285" y="68719"/>
                    <a:pt x="698285" y="93523"/>
                  </a:cubicBezTo>
                  <a:lnTo>
                    <a:pt x="698285" y="745304"/>
                  </a:lnTo>
                  <a:cubicBezTo>
                    <a:pt x="698285" y="770107"/>
                    <a:pt x="688432" y="793895"/>
                    <a:pt x="670893" y="811434"/>
                  </a:cubicBezTo>
                  <a:cubicBezTo>
                    <a:pt x="653354" y="828973"/>
                    <a:pt x="629566" y="838826"/>
                    <a:pt x="604762" y="838826"/>
                  </a:cubicBezTo>
                  <a:lnTo>
                    <a:pt x="93523" y="838826"/>
                  </a:lnTo>
                  <a:cubicBezTo>
                    <a:pt x="68719" y="838826"/>
                    <a:pt x="44931" y="828973"/>
                    <a:pt x="27392" y="811434"/>
                  </a:cubicBezTo>
                  <a:cubicBezTo>
                    <a:pt x="9853" y="793895"/>
                    <a:pt x="0" y="770107"/>
                    <a:pt x="0" y="745304"/>
                  </a:cubicBezTo>
                  <a:lnTo>
                    <a:pt x="0" y="93523"/>
                  </a:lnTo>
                  <a:cubicBezTo>
                    <a:pt x="0" y="68719"/>
                    <a:pt x="9853" y="44931"/>
                    <a:pt x="27392" y="27392"/>
                  </a:cubicBezTo>
                  <a:cubicBezTo>
                    <a:pt x="44931" y="9853"/>
                    <a:pt x="68719" y="0"/>
                    <a:pt x="93523" y="0"/>
                  </a:cubicBezTo>
                  <a:close/>
                </a:path>
              </a:pathLst>
            </a:custGeom>
            <a:blipFill>
              <a:blip r:embed="rId9"/>
              <a:stretch>
                <a:fillRect r="-15577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2938218" y="8760827"/>
            <a:ext cx="4321082" cy="28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 Light"/>
              </a:rPr>
              <a:t>Direct 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38218" y="9095439"/>
            <a:ext cx="4321082" cy="29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Labioulus Team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39940" y="923925"/>
            <a:ext cx="8703084" cy="953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</a:rPr>
              <a:t>Labioulus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07196" y="5342436"/>
            <a:ext cx="2404565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Italics"/>
              </a:rPr>
              <a:t>Irsyad Hadi Annafi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41717" y="5342436"/>
            <a:ext cx="2404565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Italics"/>
              </a:rPr>
              <a:t>Rina Wulandhari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26958" y="5342436"/>
            <a:ext cx="3622521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Italics"/>
              </a:rPr>
              <a:t>Muhammad Ilham Virnanda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08974" y="8697545"/>
            <a:ext cx="24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Italics"/>
              </a:rPr>
              <a:t>Kiki Hidayat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53817" y="8733506"/>
            <a:ext cx="2844542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Italics"/>
              </a:rPr>
              <a:t>Agita Putri Br Bangun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78016" y="8697578"/>
            <a:ext cx="2404565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Italics"/>
              </a:rPr>
              <a:t>Andrie Vishkar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07196" y="5723150"/>
            <a:ext cx="2404565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Bold"/>
              </a:rPr>
              <a:t>Hustler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08974" y="9026727"/>
            <a:ext cx="24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Bold"/>
              </a:rPr>
              <a:t>Hacker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41717" y="9026727"/>
            <a:ext cx="24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Bold"/>
              </a:rPr>
              <a:t>Hacker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05132" y="9015647"/>
            <a:ext cx="240456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Bold"/>
              </a:rPr>
              <a:t>Hacker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43495" y="5723150"/>
            <a:ext cx="2404565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Bold"/>
              </a:rPr>
              <a:t>Hipster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81535" y="5723150"/>
            <a:ext cx="2404565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 Bold"/>
              </a:rPr>
              <a:t>Hacker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grpSp>
        <p:nvGrpSpPr>
          <p:cNvPr id="3" name="Group 3"/>
          <p:cNvGrpSpPr/>
          <p:nvPr/>
        </p:nvGrpSpPr>
        <p:grpSpPr>
          <a:xfrm>
            <a:off x="16991245" y="8907589"/>
            <a:ext cx="268055" cy="350711"/>
            <a:chOff x="0" y="0"/>
            <a:chExt cx="357406" cy="467614"/>
          </a:xfrm>
        </p:grpSpPr>
        <p:sp>
          <p:nvSpPr>
            <p:cNvPr id="4" name="Freeform 4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000125"/>
            <a:ext cx="5919227" cy="28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ague Spartan"/>
              </a:rPr>
              <a:t>Labioulus Team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4196644"/>
            <a:ext cx="8470517" cy="2621668"/>
          </a:xfrm>
          <a:custGeom>
            <a:avLst/>
            <a:gdLst/>
            <a:ahLst/>
            <a:cxnLst/>
            <a:rect l="l" t="t" r="r" b="b"/>
            <a:pathLst>
              <a:path w="8470517" h="2621668">
                <a:moveTo>
                  <a:pt x="0" y="0"/>
                </a:moveTo>
                <a:lnTo>
                  <a:pt x="8470517" y="0"/>
                </a:lnTo>
                <a:lnTo>
                  <a:pt x="8470517" y="2621668"/>
                </a:lnTo>
                <a:lnTo>
                  <a:pt x="0" y="2621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760470" y="1639818"/>
            <a:ext cx="8908108" cy="2233690"/>
          </a:xfrm>
          <a:custGeom>
            <a:avLst/>
            <a:gdLst/>
            <a:ahLst/>
            <a:cxnLst/>
            <a:rect l="l" t="t" r="r" b="b"/>
            <a:pathLst>
              <a:path w="8908108" h="2233690">
                <a:moveTo>
                  <a:pt x="0" y="0"/>
                </a:moveTo>
                <a:lnTo>
                  <a:pt x="8908107" y="0"/>
                </a:lnTo>
                <a:lnTo>
                  <a:pt x="8908107" y="2233690"/>
                </a:lnTo>
                <a:lnTo>
                  <a:pt x="0" y="2233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11" b="-91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93113" y="7141448"/>
            <a:ext cx="8745757" cy="1509283"/>
          </a:xfrm>
          <a:custGeom>
            <a:avLst/>
            <a:gdLst/>
            <a:ahLst/>
            <a:cxnLst/>
            <a:rect l="l" t="t" r="r" b="b"/>
            <a:pathLst>
              <a:path w="8745757" h="1509283">
                <a:moveTo>
                  <a:pt x="0" y="0"/>
                </a:moveTo>
                <a:lnTo>
                  <a:pt x="8745757" y="0"/>
                </a:lnTo>
                <a:lnTo>
                  <a:pt x="8745757" y="1509283"/>
                </a:lnTo>
                <a:lnTo>
                  <a:pt x="0" y="1509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5556" y="6322089"/>
            <a:ext cx="8470517" cy="2585500"/>
          </a:xfrm>
          <a:custGeom>
            <a:avLst/>
            <a:gdLst/>
            <a:ahLst/>
            <a:cxnLst/>
            <a:rect l="l" t="t" r="r" b="b"/>
            <a:pathLst>
              <a:path w="8470517" h="2585500">
                <a:moveTo>
                  <a:pt x="0" y="0"/>
                </a:moveTo>
                <a:lnTo>
                  <a:pt x="8470517" y="0"/>
                </a:lnTo>
                <a:lnTo>
                  <a:pt x="8470517" y="2585500"/>
                </a:lnTo>
                <a:lnTo>
                  <a:pt x="0" y="2585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420" b="-2502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3794" y="3873508"/>
            <a:ext cx="6674041" cy="1781899"/>
          </a:xfrm>
          <a:custGeom>
            <a:avLst/>
            <a:gdLst/>
            <a:ahLst/>
            <a:cxnLst/>
            <a:rect l="l" t="t" r="r" b="b"/>
            <a:pathLst>
              <a:path w="6674041" h="1781899">
                <a:moveTo>
                  <a:pt x="0" y="0"/>
                </a:moveTo>
                <a:lnTo>
                  <a:pt x="6674041" y="0"/>
                </a:lnTo>
                <a:lnTo>
                  <a:pt x="6674041" y="1781899"/>
                </a:lnTo>
                <a:lnTo>
                  <a:pt x="0" y="17818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914"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4332191" y="2986530"/>
            <a:ext cx="515905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3" name="TextBox 13"/>
          <p:cNvSpPr txBox="1"/>
          <p:nvPr/>
        </p:nvSpPr>
        <p:spPr>
          <a:xfrm>
            <a:off x="1028700" y="1813149"/>
            <a:ext cx="7122887" cy="953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</a:rPr>
              <a:t>KEY ISSUES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grpSp>
        <p:nvGrpSpPr>
          <p:cNvPr id="3" name="Group 3"/>
          <p:cNvGrpSpPr/>
          <p:nvPr/>
        </p:nvGrpSpPr>
        <p:grpSpPr>
          <a:xfrm>
            <a:off x="16991245" y="8907589"/>
            <a:ext cx="268055" cy="350711"/>
            <a:chOff x="0" y="0"/>
            <a:chExt cx="357406" cy="467614"/>
          </a:xfrm>
        </p:grpSpPr>
        <p:sp>
          <p:nvSpPr>
            <p:cNvPr id="4" name="Freeform 4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1857085" y="2003058"/>
            <a:ext cx="1943433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>
            <a:off x="779064" y="3188779"/>
            <a:ext cx="5919227" cy="508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uce"/>
              </a:rPr>
              <a:t>Solusi dari </a:t>
            </a:r>
            <a:r>
              <a:rPr lang="en-US" sz="3600">
                <a:solidFill>
                  <a:srgbClr val="000000"/>
                </a:solidFill>
                <a:latin typeface="Open Sauce Bold"/>
              </a:rPr>
              <a:t>pemerintah</a:t>
            </a:r>
            <a:r>
              <a:rPr lang="en-US" sz="3600">
                <a:solidFill>
                  <a:srgbClr val="000000"/>
                </a:solidFill>
                <a:latin typeface="Open Sauce"/>
              </a:rPr>
              <a:t> akan  isu tersebut ialah   mencoba memberikan perhatian kepada </a:t>
            </a:r>
            <a:r>
              <a:rPr lang="en-US" sz="3600">
                <a:solidFill>
                  <a:srgbClr val="000000"/>
                </a:solidFill>
                <a:latin typeface="Open Sauce Bold"/>
              </a:rPr>
              <a:t>posyandu - posyandu </a:t>
            </a:r>
            <a:r>
              <a:rPr lang="en-US" sz="3600">
                <a:solidFill>
                  <a:srgbClr val="000000"/>
                </a:solidFill>
                <a:latin typeface="Open Sauce"/>
              </a:rPr>
              <a:t>di daerah, untuk melakukan </a:t>
            </a:r>
            <a:r>
              <a:rPr lang="en-US" sz="3600">
                <a:solidFill>
                  <a:srgbClr val="000000"/>
                </a:solidFill>
                <a:latin typeface="Open Sauce Bold"/>
              </a:rPr>
              <a:t>penyuluhan </a:t>
            </a:r>
            <a:r>
              <a:rPr lang="en-US" sz="3600">
                <a:solidFill>
                  <a:srgbClr val="000000"/>
                </a:solidFill>
                <a:latin typeface="Open Sauce"/>
              </a:rPr>
              <a:t>tentang </a:t>
            </a:r>
            <a:r>
              <a:rPr lang="en-US" sz="3600">
                <a:solidFill>
                  <a:srgbClr val="000000"/>
                </a:solidFill>
                <a:latin typeface="Open Sauce Bold"/>
              </a:rPr>
              <a:t>informasi kehamilan.</a:t>
            </a:r>
          </a:p>
        </p:txBody>
      </p:sp>
      <p:sp>
        <p:nvSpPr>
          <p:cNvPr id="8" name="Freeform 8"/>
          <p:cNvSpPr/>
          <p:nvPr/>
        </p:nvSpPr>
        <p:spPr>
          <a:xfrm>
            <a:off x="5908976" y="2564304"/>
            <a:ext cx="11216297" cy="7229838"/>
          </a:xfrm>
          <a:custGeom>
            <a:avLst/>
            <a:gdLst/>
            <a:ahLst/>
            <a:cxnLst/>
            <a:rect l="l" t="t" r="r" b="b"/>
            <a:pathLst>
              <a:path w="11216297" h="7229838">
                <a:moveTo>
                  <a:pt x="0" y="0"/>
                </a:moveTo>
                <a:lnTo>
                  <a:pt x="11216297" y="0"/>
                </a:lnTo>
                <a:lnTo>
                  <a:pt x="11216297" y="7229838"/>
                </a:lnTo>
                <a:lnTo>
                  <a:pt x="0" y="7229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300940" y="2904246"/>
            <a:ext cx="8236377" cy="5131718"/>
            <a:chOff x="0" y="0"/>
            <a:chExt cx="1219017" cy="7595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9017" cy="759515"/>
            </a:xfrm>
            <a:custGeom>
              <a:avLst/>
              <a:gdLst/>
              <a:ahLst/>
              <a:cxnLst/>
              <a:rect l="l" t="t" r="r" b="b"/>
              <a:pathLst>
                <a:path w="1219017" h="759515">
                  <a:moveTo>
                    <a:pt x="0" y="0"/>
                  </a:moveTo>
                  <a:lnTo>
                    <a:pt x="1219017" y="0"/>
                  </a:lnTo>
                  <a:lnTo>
                    <a:pt x="1219017" y="759515"/>
                  </a:lnTo>
                  <a:lnTo>
                    <a:pt x="0" y="759515"/>
                  </a:lnTo>
                  <a:close/>
                </a:path>
              </a:pathLst>
            </a:custGeom>
            <a:blipFill>
              <a:blip r:embed="rId5"/>
              <a:stretch>
                <a:fillRect l="-4487" r="-627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000125"/>
            <a:ext cx="5919227" cy="28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ague Spartan"/>
              </a:rPr>
              <a:t>Labioulus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3701" y="1049923"/>
            <a:ext cx="9349969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</a:rPr>
              <a:t>GENERAL SOLUTIONS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7365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TextBox 3"/>
          <p:cNvSpPr txBox="1"/>
          <p:nvPr/>
        </p:nvSpPr>
        <p:spPr>
          <a:xfrm>
            <a:off x="11391924" y="2108048"/>
            <a:ext cx="3801888" cy="67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Loomyl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991245" y="9256163"/>
            <a:ext cx="268055" cy="350711"/>
            <a:chOff x="0" y="0"/>
            <a:chExt cx="357406" cy="467614"/>
          </a:xfrm>
        </p:grpSpPr>
        <p:sp>
          <p:nvSpPr>
            <p:cNvPr id="5" name="Freeform 5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000125"/>
            <a:ext cx="2147378" cy="28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ague Spartan"/>
              </a:rPr>
              <a:t>Labioulus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10311" y="9280706"/>
            <a:ext cx="9043967" cy="326168"/>
            <a:chOff x="0" y="0"/>
            <a:chExt cx="12058623" cy="434890"/>
          </a:xfrm>
        </p:grpSpPr>
        <p:sp>
          <p:nvSpPr>
            <p:cNvPr id="9" name="TextBox 9"/>
            <p:cNvSpPr txBox="1"/>
            <p:nvPr/>
          </p:nvSpPr>
          <p:spPr>
            <a:xfrm>
              <a:off x="0" y="-31263"/>
              <a:ext cx="62356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5773" y="-12171"/>
              <a:ext cx="1633593" cy="413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82"/>
                </a:lnSpc>
              </a:pPr>
              <a:r>
                <a:rPr lang="en-US" sz="1915">
                  <a:solidFill>
                    <a:srgbClr val="000000"/>
                  </a:solidFill>
                  <a:latin typeface="League Spartan"/>
                </a:rPr>
                <a:t>Kalender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475966" y="-14857"/>
              <a:ext cx="623561" cy="449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406298" y="4193"/>
              <a:ext cx="1819596" cy="413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82"/>
                </a:lnSpc>
              </a:pPr>
              <a:r>
                <a:rPr lang="en-US" sz="1915">
                  <a:solidFill>
                    <a:srgbClr val="000000"/>
                  </a:solidFill>
                  <a:latin typeface="League Spartan"/>
                </a:rPr>
                <a:t>Kalkulator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232494" y="-47625"/>
              <a:ext cx="62356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League Spartan"/>
                </a:rPr>
                <a:t>03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2826" y="-28575"/>
              <a:ext cx="1895796" cy="413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82"/>
                </a:lnSpc>
              </a:pPr>
              <a:r>
                <a:rPr lang="en-US" sz="1915">
                  <a:solidFill>
                    <a:srgbClr val="000000"/>
                  </a:solidFill>
                  <a:latin typeface="League Spartan"/>
                </a:rPr>
                <a:t>Komunitas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488074" y="3025557"/>
            <a:ext cx="6187282" cy="571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uce"/>
              </a:rPr>
              <a:t>Website gratis berbasis </a:t>
            </a:r>
            <a:r>
              <a:rPr lang="en-US" sz="3600">
                <a:solidFill>
                  <a:srgbClr val="000000"/>
                </a:solidFill>
                <a:latin typeface="Open Sauce Bold"/>
              </a:rPr>
              <a:t>roadmap</a:t>
            </a:r>
            <a:r>
              <a:rPr lang="en-US" sz="3600">
                <a:solidFill>
                  <a:srgbClr val="000000"/>
                </a:solidFill>
                <a:latin typeface="Open Sauce"/>
              </a:rPr>
              <a:t> menyediakan rekomendasi khusus </a:t>
            </a:r>
            <a:r>
              <a:rPr lang="en-US" sz="3600">
                <a:solidFill>
                  <a:srgbClr val="000000"/>
                </a:solidFill>
                <a:latin typeface="Open Sauce Bold"/>
              </a:rPr>
              <a:t>kegiatan dan makanan</a:t>
            </a:r>
            <a:r>
              <a:rPr lang="en-US" sz="3600">
                <a:solidFill>
                  <a:srgbClr val="000000"/>
                </a:solidFill>
                <a:latin typeface="Open Sauce"/>
              </a:rPr>
              <a:t> ada  juga </a:t>
            </a:r>
            <a:r>
              <a:rPr lang="en-US" sz="3600">
                <a:solidFill>
                  <a:srgbClr val="000000"/>
                </a:solidFill>
                <a:latin typeface="Open Sauce Bold"/>
              </a:rPr>
              <a:t>fitur komunitas untuk ibu hamil</a:t>
            </a:r>
            <a:r>
              <a:rPr lang="en-US" sz="3600">
                <a:solidFill>
                  <a:srgbClr val="000000"/>
                </a:solidFill>
                <a:latin typeface="Open Sauce"/>
              </a:rPr>
              <a:t>, serta jadwal pengecekan rutin pada periode tertentu beserta </a:t>
            </a:r>
            <a:r>
              <a:rPr lang="en-US" sz="3600">
                <a:solidFill>
                  <a:srgbClr val="000000"/>
                </a:solidFill>
                <a:latin typeface="Open Sauce Bold"/>
              </a:rPr>
              <a:t>fitur notepad</a:t>
            </a:r>
            <a:r>
              <a:rPr lang="en-US" sz="3600">
                <a:solidFill>
                  <a:srgbClr val="000000"/>
                </a:solidFill>
                <a:latin typeface="Open Sauce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72665" y="2056395"/>
            <a:ext cx="10719259" cy="6909456"/>
            <a:chOff x="0" y="0"/>
            <a:chExt cx="14292345" cy="92126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292345" cy="9212608"/>
            </a:xfrm>
            <a:custGeom>
              <a:avLst/>
              <a:gdLst/>
              <a:ahLst/>
              <a:cxnLst/>
              <a:rect l="l" t="t" r="r" b="b"/>
              <a:pathLst>
                <a:path w="14292345" h="9212608">
                  <a:moveTo>
                    <a:pt x="0" y="0"/>
                  </a:moveTo>
                  <a:lnTo>
                    <a:pt x="14292345" y="0"/>
                  </a:lnTo>
                  <a:lnTo>
                    <a:pt x="14292345" y="9212608"/>
                  </a:lnTo>
                  <a:lnTo>
                    <a:pt x="0" y="9212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1773708" y="453780"/>
              <a:ext cx="10433362" cy="6518473"/>
              <a:chOff x="0" y="0"/>
              <a:chExt cx="1211836" cy="75712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1836" cy="757121"/>
              </a:xfrm>
              <a:custGeom>
                <a:avLst/>
                <a:gdLst/>
                <a:ahLst/>
                <a:cxnLst/>
                <a:rect l="l" t="t" r="r" b="b"/>
                <a:pathLst>
                  <a:path w="1211836" h="757121">
                    <a:moveTo>
                      <a:pt x="0" y="0"/>
                    </a:moveTo>
                    <a:lnTo>
                      <a:pt x="1211836" y="0"/>
                    </a:lnTo>
                    <a:lnTo>
                      <a:pt x="1211836" y="757121"/>
                    </a:lnTo>
                    <a:lnTo>
                      <a:pt x="0" y="757121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817" t="-84279" r="-2799" b="-255412"/>
                </a:stretch>
              </a:blipFill>
            </p:spPr>
          </p:sp>
        </p:grpSp>
      </p:grpSp>
      <p:sp>
        <p:nvSpPr>
          <p:cNvPr id="20" name="TextBox 20"/>
          <p:cNvSpPr txBox="1"/>
          <p:nvPr/>
        </p:nvSpPr>
        <p:spPr>
          <a:xfrm>
            <a:off x="4794110" y="836561"/>
            <a:ext cx="9349969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</a:rPr>
              <a:t>FINAL SOLUTIONS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1809460" y="1741789"/>
            <a:ext cx="1943433" cy="137659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95557">
            <a:off x="-1236851" y="1871590"/>
            <a:ext cx="11271457" cy="10103866"/>
            <a:chOff x="0" y="0"/>
            <a:chExt cx="2968614" cy="2661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8614" cy="2661101"/>
            </a:xfrm>
            <a:custGeom>
              <a:avLst/>
              <a:gdLst/>
              <a:ahLst/>
              <a:cxnLst/>
              <a:rect l="l" t="t" r="r" b="b"/>
              <a:pathLst>
                <a:path w="2968614" h="2661101">
                  <a:moveTo>
                    <a:pt x="68686" y="0"/>
                  </a:moveTo>
                  <a:lnTo>
                    <a:pt x="2899928" y="0"/>
                  </a:lnTo>
                  <a:cubicBezTo>
                    <a:pt x="2918145" y="0"/>
                    <a:pt x="2935616" y="7237"/>
                    <a:pt x="2948497" y="20118"/>
                  </a:cubicBezTo>
                  <a:cubicBezTo>
                    <a:pt x="2961378" y="32999"/>
                    <a:pt x="2968614" y="50469"/>
                    <a:pt x="2968614" y="68686"/>
                  </a:cubicBezTo>
                  <a:lnTo>
                    <a:pt x="2968614" y="2592414"/>
                  </a:lnTo>
                  <a:cubicBezTo>
                    <a:pt x="2968614" y="2630349"/>
                    <a:pt x="2937863" y="2661101"/>
                    <a:pt x="2899928" y="2661101"/>
                  </a:cubicBezTo>
                  <a:lnTo>
                    <a:pt x="68686" y="2661101"/>
                  </a:lnTo>
                  <a:cubicBezTo>
                    <a:pt x="30752" y="2661101"/>
                    <a:pt x="0" y="2630349"/>
                    <a:pt x="0" y="2592414"/>
                  </a:cubicBezTo>
                  <a:lnTo>
                    <a:pt x="0" y="68686"/>
                  </a:lnTo>
                  <a:cubicBezTo>
                    <a:pt x="0" y="30752"/>
                    <a:pt x="30752" y="0"/>
                    <a:pt x="68686" y="0"/>
                  </a:cubicBezTo>
                  <a:close/>
                </a:path>
              </a:pathLst>
            </a:custGeom>
            <a:solidFill>
              <a:srgbClr val="858585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68614" cy="2699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3260">
            <a:off x="10288005" y="-1247143"/>
            <a:ext cx="9776444" cy="10097112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33988" t="-563" r="-58351" b="-6523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CBCBCB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95557">
            <a:off x="15489144" y="8626031"/>
            <a:ext cx="6117988" cy="2980629"/>
            <a:chOff x="0" y="0"/>
            <a:chExt cx="1611322" cy="7850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CBCBCB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95557">
            <a:off x="-1725533" y="-998918"/>
            <a:ext cx="6117988" cy="2980629"/>
            <a:chOff x="0" y="0"/>
            <a:chExt cx="1611322" cy="7850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CBCBCB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61445" y="9138599"/>
            <a:ext cx="2882434" cy="28824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441217" y="-1441217"/>
            <a:ext cx="2882434" cy="288243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4809758"/>
            <a:ext cx="9011616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7185" dirty="0">
                <a:solidFill>
                  <a:schemeClr val="bg1"/>
                </a:solidFill>
                <a:latin typeface="Poppins Ultra-Bold"/>
                <a:hlinkClick r:id="rId4" tooltip="https://www.figma.com/proto/kJiI3aah5V2NJCnTwgeGqI/Design-Loomyl?node-id=118-2549&amp;t=Bx8jPNSlJA7M5tPZ-0&amp;scaling=min-zoom&amp;content-scaling=fixed&amp;page-id=118%3A254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⁠HI-FI PROTOTYPE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AutoShape 3"/>
          <p:cNvSpPr/>
          <p:nvPr/>
        </p:nvSpPr>
        <p:spPr>
          <a:xfrm>
            <a:off x="11136041" y="1398215"/>
            <a:ext cx="711831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16991245" y="8907589"/>
            <a:ext cx="268055" cy="350711"/>
            <a:chOff x="0" y="0"/>
            <a:chExt cx="357406" cy="467614"/>
          </a:xfrm>
        </p:grpSpPr>
        <p:sp>
          <p:nvSpPr>
            <p:cNvPr id="5" name="Freeform 5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1191985" cy="670492"/>
          </a:xfrm>
        </p:grpSpPr>
        <p:sp>
          <p:nvSpPr>
            <p:cNvPr id="8" name="Freeform 8">
              <a:hlinkClick r:id="rId4" tooltip="https://drive.google.com/file/d/12UFRjjNLlEpXCpgIKQ1IENHiEDVue3Cf/view?usp=sharing"/>
            </p:cNvPr>
            <p:cNvSpPr/>
            <p:nvPr/>
          </p:nvSpPr>
          <p:spPr>
            <a:xfrm>
              <a:off x="0" y="0"/>
              <a:ext cx="1191985" cy="670492"/>
            </a:xfrm>
            <a:custGeom>
              <a:avLst/>
              <a:gdLst/>
              <a:ahLst/>
              <a:cxnLst/>
              <a:rect l="l" t="t" r="r" b="b"/>
              <a:pathLst>
                <a:path w="1191985" h="670492">
                  <a:moveTo>
                    <a:pt x="0" y="0"/>
                  </a:moveTo>
                  <a:lnTo>
                    <a:pt x="1191985" y="0"/>
                  </a:lnTo>
                  <a:lnTo>
                    <a:pt x="1191985" y="670492"/>
                  </a:lnTo>
                  <a:lnTo>
                    <a:pt x="0" y="670492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95557">
            <a:off x="-1236851" y="1871590"/>
            <a:ext cx="11271457" cy="10103866"/>
            <a:chOff x="0" y="0"/>
            <a:chExt cx="2968614" cy="2661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8614" cy="2661101"/>
            </a:xfrm>
            <a:custGeom>
              <a:avLst/>
              <a:gdLst/>
              <a:ahLst/>
              <a:cxnLst/>
              <a:rect l="l" t="t" r="r" b="b"/>
              <a:pathLst>
                <a:path w="2968614" h="2661101">
                  <a:moveTo>
                    <a:pt x="68686" y="0"/>
                  </a:moveTo>
                  <a:lnTo>
                    <a:pt x="2899928" y="0"/>
                  </a:lnTo>
                  <a:cubicBezTo>
                    <a:pt x="2918145" y="0"/>
                    <a:pt x="2935616" y="7237"/>
                    <a:pt x="2948497" y="20118"/>
                  </a:cubicBezTo>
                  <a:cubicBezTo>
                    <a:pt x="2961378" y="32999"/>
                    <a:pt x="2968614" y="50469"/>
                    <a:pt x="2968614" y="68686"/>
                  </a:cubicBezTo>
                  <a:lnTo>
                    <a:pt x="2968614" y="2592414"/>
                  </a:lnTo>
                  <a:cubicBezTo>
                    <a:pt x="2968614" y="2630349"/>
                    <a:pt x="2937863" y="2661101"/>
                    <a:pt x="2899928" y="2661101"/>
                  </a:cubicBezTo>
                  <a:lnTo>
                    <a:pt x="68686" y="2661101"/>
                  </a:lnTo>
                  <a:cubicBezTo>
                    <a:pt x="30752" y="2661101"/>
                    <a:pt x="0" y="2630349"/>
                    <a:pt x="0" y="2592414"/>
                  </a:cubicBezTo>
                  <a:lnTo>
                    <a:pt x="0" y="68686"/>
                  </a:lnTo>
                  <a:cubicBezTo>
                    <a:pt x="0" y="30752"/>
                    <a:pt x="30752" y="0"/>
                    <a:pt x="68686" y="0"/>
                  </a:cubicBezTo>
                  <a:close/>
                </a:path>
              </a:pathLst>
            </a:custGeom>
            <a:solidFill>
              <a:srgbClr val="858585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68614" cy="2699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3260">
            <a:off x="10288005" y="-1247143"/>
            <a:ext cx="9776444" cy="10097112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4981" r="-5857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CBCBCB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95557">
            <a:off x="15489144" y="8626031"/>
            <a:ext cx="6117988" cy="2980629"/>
            <a:chOff x="0" y="0"/>
            <a:chExt cx="1611322" cy="7850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CBCBCB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95557">
            <a:off x="-1725533" y="-998918"/>
            <a:ext cx="6117988" cy="2980629"/>
            <a:chOff x="0" y="0"/>
            <a:chExt cx="1611322" cy="7850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CBCBCB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61445" y="9138599"/>
            <a:ext cx="2882434" cy="28824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441217" y="-1441217"/>
            <a:ext cx="2882434" cy="288243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33461" y="4809758"/>
            <a:ext cx="4551883" cy="208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7185">
                <a:solidFill>
                  <a:srgbClr val="FFFFFF"/>
                </a:solidFill>
                <a:latin typeface="Poppins Bold"/>
              </a:rPr>
              <a:t>PROJECT RESULT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id="3" name="AutoShape 3"/>
          <p:cNvSpPr/>
          <p:nvPr/>
        </p:nvSpPr>
        <p:spPr>
          <a:xfrm>
            <a:off x="4810540" y="5215871"/>
            <a:ext cx="4921244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Freeform 4"/>
          <p:cNvSpPr/>
          <p:nvPr/>
        </p:nvSpPr>
        <p:spPr>
          <a:xfrm>
            <a:off x="6497199" y="841050"/>
            <a:ext cx="5293603" cy="3114412"/>
          </a:xfrm>
          <a:custGeom>
            <a:avLst/>
            <a:gdLst/>
            <a:ahLst/>
            <a:cxnLst/>
            <a:rect l="l" t="t" r="r" b="b"/>
            <a:pathLst>
              <a:path w="5293603" h="3114412">
                <a:moveTo>
                  <a:pt x="0" y="0"/>
                </a:moveTo>
                <a:lnTo>
                  <a:pt x="5293602" y="0"/>
                </a:lnTo>
                <a:lnTo>
                  <a:pt x="5293602" y="3114412"/>
                </a:lnTo>
                <a:lnTo>
                  <a:pt x="0" y="311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051" b="-3891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679237"/>
            <a:ext cx="16230600" cy="1460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League Spartan"/>
              </a:rPr>
              <a:t>Thanks for your attention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716492" y="6014360"/>
            <a:ext cx="6855017" cy="1845383"/>
            <a:chOff x="0" y="0"/>
            <a:chExt cx="9140022" cy="2460510"/>
          </a:xfrm>
        </p:grpSpPr>
        <p:sp>
          <p:nvSpPr>
            <p:cNvPr id="7" name="TextBox 7"/>
            <p:cNvSpPr txBox="1"/>
            <p:nvPr/>
          </p:nvSpPr>
          <p:spPr>
            <a:xfrm>
              <a:off x="0" y="592279"/>
              <a:ext cx="9140022" cy="1868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>
                  <a:solidFill>
                    <a:srgbClr val="000000"/>
                  </a:solidFill>
                  <a:latin typeface="Open Sauce Light"/>
                </a:rPr>
                <a:t>Labioulus Team</a:t>
              </a:r>
            </a:p>
            <a:p>
              <a:pPr algn="ctr">
                <a:lnSpc>
                  <a:spcPts val="284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Light"/>
                </a:rPr>
                <a:t>Loomyl Project</a:t>
              </a:r>
            </a:p>
            <a:p>
              <a:pPr algn="ctr">
                <a:lnSpc>
                  <a:spcPts val="2850"/>
                </a:lnSpc>
              </a:pPr>
              <a:r>
                <a:rPr lang="en-US" sz="1900">
                  <a:solidFill>
                    <a:srgbClr val="000000"/>
                  </a:solidFill>
                  <a:latin typeface="Open Sauce Light"/>
                </a:rPr>
                <a:t>loomyl340@gmail.com</a:t>
              </a:r>
            </a:p>
            <a:p>
              <a:pPr algn="ctr">
                <a:lnSpc>
                  <a:spcPts val="2850"/>
                </a:lnSpc>
              </a:pPr>
              <a:r>
                <a:rPr lang="en-US" sz="1900">
                  <a:solidFill>
                    <a:srgbClr val="000000"/>
                  </a:solidFill>
                  <a:latin typeface="Open Sauce Light"/>
                </a:rPr>
                <a:t>+62 895-6124-37145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140022" cy="433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>
                  <a:solidFill>
                    <a:srgbClr val="000000"/>
                  </a:solidFill>
                  <a:latin typeface="League Spartan"/>
                </a:rPr>
                <a:t>Contact us to learn more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3857322" y="929859"/>
            <a:ext cx="3400425" cy="504825"/>
          </a:xfrm>
          <a:custGeom>
            <a:avLst/>
            <a:gdLst/>
            <a:ahLst/>
            <a:cxnLst/>
            <a:rect l="l" t="t" r="r" b="b"/>
            <a:pathLst>
              <a:path w="3400425" h="504825">
                <a:moveTo>
                  <a:pt x="0" y="0"/>
                </a:moveTo>
                <a:lnTo>
                  <a:pt x="3400425" y="0"/>
                </a:lnTo>
                <a:lnTo>
                  <a:pt x="3400425" y="504825"/>
                </a:lnTo>
                <a:lnTo>
                  <a:pt x="0" y="504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Custom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League Spartan</vt:lpstr>
      <vt:lpstr>Poppins Bold</vt:lpstr>
      <vt:lpstr>Open Sauce</vt:lpstr>
      <vt:lpstr>Arial</vt:lpstr>
      <vt:lpstr>Calibri</vt:lpstr>
      <vt:lpstr>Open Sauce Italics</vt:lpstr>
      <vt:lpstr>Open Sauce Light</vt:lpstr>
      <vt:lpstr>Poppins Ultra-Bold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FINAL PROJECT LOOMYL</dc:title>
  <cp:lastModifiedBy>rina wlndhr</cp:lastModifiedBy>
  <cp:revision>2</cp:revision>
  <dcterms:created xsi:type="dcterms:W3CDTF">2006-08-16T00:00:00Z</dcterms:created>
  <dcterms:modified xsi:type="dcterms:W3CDTF">2024-06-24T16:50:37Z</dcterms:modified>
  <dc:identifier>DAGI93Xhr9E</dc:identifier>
</cp:coreProperties>
</file>